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BA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C69EF-03DA-6893-7332-3C3D5F441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C61FA-5EDC-FDCF-BB8F-AED2105AA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3DAB9-73BA-A7BA-EAC5-88E672B79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EA328-7729-01A0-165D-C8C60E2F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79383-643E-C4FC-5A93-3D41E84F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17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2064-22B2-C22B-C1E7-FFCC33EE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4936A-7249-C823-C9D1-7E047E6A0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80DB2-448F-951D-04B0-A68C9085A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EB46C-491D-1805-CBB9-1226CA00A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285FA-A7A4-9026-E787-E7A5D90F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90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8560F5-7028-E403-5A91-DBD2AEC00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64ED1F-97B1-076E-C00A-CF50A4E41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088CC-53B8-0B28-FFCF-B3830AB4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1D214-186B-E57E-B408-BC31A0D0B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677F3-040B-6E3C-04DB-CF88E58A5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0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55D8-936C-7A91-954E-363C9F0A3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6080D-A4E1-CD82-0638-06C5D80FA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0DA48-FE25-8FB7-7B07-08876DD73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0AAE6-B722-EE64-B2E5-8777A6B8A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FD622-FEBA-68B1-987D-5DB14F79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21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41EDC-FBC3-9086-D603-861B30570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DB331-A2B5-5B68-A892-BFE50F4E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93C2B-D115-3D30-7CAF-0FCBD119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A6936-E7D4-A898-83DB-4CB88C4C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D48B-62C2-09E5-26DB-67E46FDCA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667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2EC94-572E-432D-FDCF-CE80DB937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2CC60-1B12-733A-6ED5-581FD56D7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E4E-2CA9-5D4F-FB55-C44B3C552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23C53-AEAD-CC75-4591-566719EBB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BC03A-9A39-0D88-7AF1-5AA22F9A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2ED07-8484-C5DF-7E22-8154EED27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82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CB0E3-0F06-5D34-DF02-9BE87FEEE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2F37A5-E903-5E63-16F3-3A9905471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C9146-B3A7-E9D7-83BB-BDF736BBD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F672A-052A-89EC-7ED4-C5B829F4B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9707BD-BAB3-4821-8C1C-2B2432A82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0BB11-B70D-94E6-91EC-D1A37DEA3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2AC0B1-FE4A-80DD-3206-7BCAFC511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8FE81-3EE5-6879-8F6B-48DB88C17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7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5684-7D77-D70F-8E4F-4549E00E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113A37-9FD1-52CE-D82C-C0F0FD9E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3F9B6-35AB-06BE-9378-81AEABF1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ED9C62-48D6-83EA-16A0-3F28E6D33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4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48F9A-91D0-3CD9-796A-F32B4FC3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628F8-7B3C-E502-EA7C-1AB703757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84813-AA24-FE22-EBD1-F2639CDEE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9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3679-F34E-23B9-2188-A223CBEFA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13E0-28E9-C46E-AA6C-EB9ACC3EB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DDFBB-67F3-4275-CE75-BDF0E137B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9627B-6F86-A997-B035-4A3999FF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A02FB-CD89-6791-0EEA-B6FA51B4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BC8B0-5656-66F2-AF5C-66E9268E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160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0440A-63BC-CEDF-595F-ED4851C6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D7017D-43AF-E5A1-8AED-AD60529EF2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2BA62-939D-E699-695E-0B4462E66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204FF-881F-666C-08D9-6F68D9FC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90E02D-9DE1-D0B2-1997-C72660E1A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10DD4-4F01-458C-3C2D-EB5FCF63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46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F75031-5E93-A365-01E5-B6967AF7F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4B6FF-1081-3F8E-B779-6B09040E1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7BF12-790F-5D27-B8EE-01B1B977C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96C2E-7092-409C-AE12-D40ECBC865CC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F8EDE-B484-83C9-215E-977AA0A49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9E4ED-E72A-2D62-F64C-8453AF2B7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DC3CF0-52FA-4C17-A11D-3B36BE31E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24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B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3E6BF5E-CCCA-6720-645A-B5785C3980AC}"/>
              </a:ext>
            </a:extLst>
          </p:cNvPr>
          <p:cNvSpPr txBox="1"/>
          <p:nvPr/>
        </p:nvSpPr>
        <p:spPr>
          <a:xfrm>
            <a:off x="669206" y="477948"/>
            <a:ext cx="6338083" cy="602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b="1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Linking a barcode to a card</a:t>
            </a:r>
            <a:endParaRPr lang="en-GB" sz="3200" dirty="0">
              <a:solidFill>
                <a:schemeClr val="bg1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B8AC73-6CFA-23CA-F81D-6488449B4ED5}"/>
              </a:ext>
            </a:extLst>
          </p:cNvPr>
          <p:cNvSpPr txBox="1"/>
          <p:nvPr/>
        </p:nvSpPr>
        <p:spPr>
          <a:xfrm>
            <a:off x="864065" y="1426128"/>
            <a:ext cx="4085439" cy="4322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On the quote page, select the barcode you require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Upload Data (CSV file)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Select your CSV file you have prepared.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Press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Link barcode/encoding fields</a:t>
            </a: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GB" sz="14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Untick the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‘Static’</a:t>
            </a: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field</a:t>
            </a:r>
          </a:p>
          <a:p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0A950A-0ECC-0870-3E91-5EB4A6A95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908" y="3267034"/>
            <a:ext cx="2038350" cy="5619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B806313-E7B7-0C1F-B490-349EA6B6C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9908" y="3919780"/>
            <a:ext cx="4057650" cy="5429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288540-B130-D7D8-29A6-B725F1707B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9908" y="4553476"/>
            <a:ext cx="2875355" cy="216664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C7E7231-24A2-79B8-EEFF-00FBD1C73A1B}"/>
              </a:ext>
            </a:extLst>
          </p:cNvPr>
          <p:cNvSpPr/>
          <p:nvPr/>
        </p:nvSpPr>
        <p:spPr>
          <a:xfrm>
            <a:off x="7007290" y="5934270"/>
            <a:ext cx="615820" cy="354564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A05E6B-45EE-3677-D440-81D7787BFE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9908" y="779184"/>
            <a:ext cx="2592938" cy="236746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5ECE952-CF2E-9B70-C4D0-7053E2C239B6}"/>
              </a:ext>
            </a:extLst>
          </p:cNvPr>
          <p:cNvSpPr/>
          <p:nvPr/>
        </p:nvSpPr>
        <p:spPr>
          <a:xfrm>
            <a:off x="6997957" y="877077"/>
            <a:ext cx="1212982" cy="323729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32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B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4FFE97-317D-102C-199A-C1B221CBDDE2}"/>
              </a:ext>
            </a:extLst>
          </p:cNvPr>
          <p:cNvSpPr txBox="1"/>
          <p:nvPr/>
        </p:nvSpPr>
        <p:spPr>
          <a:xfrm>
            <a:off x="867746" y="821094"/>
            <a:ext cx="4786433" cy="5675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Select your column header from the drop-down options and press 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You should see a yellow box appear in the top right-hand corner that says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‘Mapping saved’ – </a:t>
            </a: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This is showing that the data has been linked.</a:t>
            </a:r>
          </a:p>
          <a:p>
            <a:pPr marL="457200">
              <a:lnSpc>
                <a:spcPct val="107000"/>
              </a:lnSpc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1400" dirty="0"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Press the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Download PDF proof</a:t>
            </a: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button when the yellow box appears, then press the blue text </a:t>
            </a:r>
            <a:r>
              <a:rPr lang="en-GB" sz="1400" b="1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‘Download PDF Preview’</a:t>
            </a:r>
            <a:endParaRPr lang="en-GB" sz="14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C35740-E781-F424-62C3-60803451E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1523" y="821094"/>
            <a:ext cx="3482658" cy="260790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A0A30FA-1612-9974-CC0E-256C62B51271}"/>
              </a:ext>
            </a:extLst>
          </p:cNvPr>
          <p:cNvSpPr/>
          <p:nvPr/>
        </p:nvSpPr>
        <p:spPr>
          <a:xfrm>
            <a:off x="9312638" y="2412677"/>
            <a:ext cx="359410" cy="53975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9CEC19-0A96-3AF2-CFCF-2120D28FC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1523" y="4672077"/>
            <a:ext cx="325755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74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BA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9FEE54-38BE-90C0-458C-0B13477C80E3}"/>
              </a:ext>
            </a:extLst>
          </p:cNvPr>
          <p:cNvSpPr txBox="1"/>
          <p:nvPr/>
        </p:nvSpPr>
        <p:spPr>
          <a:xfrm>
            <a:off x="1015068" y="847288"/>
            <a:ext cx="5259897" cy="776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4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You should now see in the downloaded image, the first 12 x cards with your barcodes. Ready for checking and test scanning.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A3156B-D7D7-6ED2-6E65-7A8AD5FEA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111" y="847288"/>
            <a:ext cx="47244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50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131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Poppins</vt:lpstr>
      <vt:lpstr>Symbol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Barwick</dc:creator>
  <cp:lastModifiedBy>Kathryn Barwick</cp:lastModifiedBy>
  <cp:revision>7</cp:revision>
  <dcterms:created xsi:type="dcterms:W3CDTF">2024-01-09T12:26:54Z</dcterms:created>
  <dcterms:modified xsi:type="dcterms:W3CDTF">2024-01-17T16:43:21Z</dcterms:modified>
</cp:coreProperties>
</file>