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FBAD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76" d="100"/>
          <a:sy n="76" d="100"/>
        </p:scale>
        <p:origin x="720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967D61-0309-8AE7-2D72-C2589D42C95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50003B6-D11F-2BA7-35A1-FBE1849E51C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1DA61A-D4F0-0782-2E8F-DE3CA92F4A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88C1A-180A-4316-A76F-67EDEFFE961D}" type="datetimeFigureOut">
              <a:rPr lang="en-GB" smtClean="0"/>
              <a:t>17/01/2024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8A3457-229E-E342-0764-BBBA8333ED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759667-AB73-6DC7-FE63-A014DFD338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D62AB-8212-4D08-9607-EE1E84A2B40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53051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7F740B-F343-AF0A-BC4F-16CC358F91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5A95D3E-E8D5-8234-10DC-469A3649962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60A4F2-95A6-9BB1-7D63-AA431E883A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88C1A-180A-4316-A76F-67EDEFFE961D}" type="datetimeFigureOut">
              <a:rPr lang="en-GB" smtClean="0"/>
              <a:t>17/01/2024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333B0A-CC40-124D-573F-2A6B6C54C7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783812-883D-F54C-7AEF-CBCA8AEE6C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D62AB-8212-4D08-9607-EE1E84A2B40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10090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7A26B9E-5E4F-C5CB-6664-9B1F2FCD624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1DF9422-0909-58D0-A18E-D3E2267A48E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692A8A-F7EA-CF98-FD2B-82C755722E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88C1A-180A-4316-A76F-67EDEFFE961D}" type="datetimeFigureOut">
              <a:rPr lang="en-GB" smtClean="0"/>
              <a:t>17/01/2024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F01D00-A42A-2EBB-3F54-56A0213218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3B0746-58BB-01E7-F193-B0140E599E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D62AB-8212-4D08-9607-EE1E84A2B40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87062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D2372E-3F8B-69BF-7B78-270B7C7B32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5D64E3-1390-2991-D0A2-3B472D5957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230C66-9089-687A-8D56-FC16423241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88C1A-180A-4316-A76F-67EDEFFE961D}" type="datetimeFigureOut">
              <a:rPr lang="en-GB" smtClean="0"/>
              <a:t>17/01/2024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D584A7-A06E-E7D0-255D-72370ED96E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EA326D-A3B4-FDBC-5CF3-48841B1804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D62AB-8212-4D08-9607-EE1E84A2B40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14310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A0B5D0-704A-F5A1-9C55-C43A9CB878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D48D57D-CA95-0A7D-9411-5B79C2AFDF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F0C6B9-0F51-F5ED-F2D4-11E3182B7A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88C1A-180A-4316-A76F-67EDEFFE961D}" type="datetimeFigureOut">
              <a:rPr lang="en-GB" smtClean="0"/>
              <a:t>17/01/2024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937EFE-31F4-0A70-0126-E6DF014455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B2D2A5-03B8-A67B-3ABE-0F0F27EB29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D62AB-8212-4D08-9607-EE1E84A2B40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4986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3D1AEA-973C-68E2-7EBA-ED07A52E9C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D8EF5C-B2A7-C087-2B18-074CDAB5679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B12D2E8-D3C8-1691-1BBA-D4F5CB30BB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6E3B33C-C3C8-D5C3-9050-C50A14C5F1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88C1A-180A-4316-A76F-67EDEFFE961D}" type="datetimeFigureOut">
              <a:rPr lang="en-GB" smtClean="0"/>
              <a:t>17/01/2024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EBB056-5C74-7BD3-28BA-25527203EC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FCB8C16-5134-AF09-9373-0DE8567576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D62AB-8212-4D08-9607-EE1E84A2B40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389758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407223-E29D-F196-528B-EC44A0673E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956D16A-CDA3-26BA-3DD6-E1871274E4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1E42E57-D08E-1AA6-095E-69459228890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C0D908E-6460-4D30-A670-44EAF957D7B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7DEE6FE-D0EF-8E50-A95F-F59C029FE21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028ADD7-BC05-BF35-D7B5-E4FA2440C6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88C1A-180A-4316-A76F-67EDEFFE961D}" type="datetimeFigureOut">
              <a:rPr lang="en-GB" smtClean="0"/>
              <a:t>17/01/2024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D634A60-8275-A5E6-B4B1-F35919CF2C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93A85F7-20D8-62E1-D6FF-D4B52FBCA4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D62AB-8212-4D08-9607-EE1E84A2B40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95879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8FE973-29EC-A315-37C5-471EE8BE7B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3B932C1-9075-BB5B-3FB2-8ADAA4D665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88C1A-180A-4316-A76F-67EDEFFE961D}" type="datetimeFigureOut">
              <a:rPr lang="en-GB" smtClean="0"/>
              <a:t>17/01/2024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530B1B9-EC1A-D2BC-905A-29F05B1EC1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4D2C51E-57BD-8213-9FAA-42626A3245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D62AB-8212-4D08-9607-EE1E84A2B40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87610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2C9D951-2C8A-FC6D-45DC-F387F73474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88C1A-180A-4316-A76F-67EDEFFE961D}" type="datetimeFigureOut">
              <a:rPr lang="en-GB" smtClean="0"/>
              <a:t>17/01/2024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0520548-815A-E89A-BB57-34B966FE46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F56E084-B250-C21D-BE02-54D5A6EFFA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D62AB-8212-4D08-9607-EE1E84A2B40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1707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54CEAF-37F9-8B3A-30A2-C99C53242D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D56081-A0AD-1E53-4AB2-DA57A5B687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7466930-6F42-497E-B70C-4A200F1625F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F2449AF-2138-ACC0-CB76-4CA46E0798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88C1A-180A-4316-A76F-67EDEFFE961D}" type="datetimeFigureOut">
              <a:rPr lang="en-GB" smtClean="0"/>
              <a:t>17/01/2024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E1A4F3F-127F-22F8-0033-571380B01C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7ACA20E-32D7-CCE7-50FE-D2B1DAD5E3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D62AB-8212-4D08-9607-EE1E84A2B40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2651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7F6175-AB6B-A1E1-A807-194977D36E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EA56B7C-D9FE-E3D4-8500-F500C90906A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D1994D7-02BD-9AFE-B373-FFC51B1E3C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244D690-8143-600D-5259-329BE3C97F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88C1A-180A-4316-A76F-67EDEFFE961D}" type="datetimeFigureOut">
              <a:rPr lang="en-GB" smtClean="0"/>
              <a:t>17/01/2024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7BFB41E-E247-5586-57F6-003D2A4C5D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95CE659-E65B-6073-9BAE-7AEEFD3763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D62AB-8212-4D08-9607-EE1E84A2B40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33136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FBA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F7EACEF-BDC3-7FED-2B25-49DB5725C6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AC9C50D-16DA-3C55-30E3-6F01BC47A4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AE882B-D7D2-7A09-DCA7-FD9003BA2F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8788C1A-180A-4316-A76F-67EDEFFE961D}" type="datetimeFigureOut">
              <a:rPr lang="en-GB" smtClean="0"/>
              <a:t>17/01/2024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5E5E42-C9A5-7E79-F952-F46CAE1C3EF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609B49-A555-9106-76F6-176E959B47C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51D62AB-8212-4D08-9607-EE1E84A2B40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86564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D23F37-9C28-5856-83CE-06BEE05A5A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4800" b="1" dirty="0">
                <a:solidFill>
                  <a:schemeClr val="bg1"/>
                </a:solidFill>
                <a:effectLst/>
                <a:latin typeface="Poppins" panose="00000500000000000000" pitchFamily="2" charset="0"/>
                <a:ea typeface="Calibri" panose="020F0502020204030204" pitchFamily="34" charset="0"/>
                <a:cs typeface="Poppins" panose="00000500000000000000" pitchFamily="2" charset="0"/>
              </a:rPr>
              <a:t>How to link your data</a:t>
            </a:r>
            <a:endParaRPr lang="en-GB" sz="4800" dirty="0">
              <a:solidFill>
                <a:schemeClr val="bg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2F1E02-07BA-B763-B28D-90256512D6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4962236" cy="4351338"/>
          </a:xfrm>
        </p:spPr>
        <p:txBody>
          <a:bodyPr>
            <a:normAutofit fontScale="92500" lnSpcReduction="10000"/>
          </a:bodyPr>
          <a:lstStyle/>
          <a:p>
            <a:r>
              <a:rPr lang="en-GB" sz="1600" dirty="0">
                <a:effectLst/>
                <a:latin typeface="Poppins" panose="00000500000000000000" pitchFamily="2" charset="0"/>
                <a:ea typeface="Calibri" panose="020F0502020204030204" pitchFamily="34" charset="0"/>
                <a:cs typeface="Poppins" panose="00000500000000000000" pitchFamily="2" charset="0"/>
              </a:rPr>
              <a:t>Before you upload the data, please ensure you have included a column header in your csv. file.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600" dirty="0">
                <a:effectLst/>
                <a:latin typeface="Poppins" panose="00000500000000000000" pitchFamily="2" charset="0"/>
                <a:ea typeface="Calibri" panose="020F0502020204030204" pitchFamily="34" charset="0"/>
                <a:cs typeface="Poppins" panose="00000500000000000000" pitchFamily="2" charset="0"/>
              </a:rPr>
              <a:t>Press </a:t>
            </a:r>
            <a:r>
              <a:rPr lang="en-GB" sz="1600" b="1" dirty="0">
                <a:effectLst/>
                <a:latin typeface="Poppins" panose="00000500000000000000" pitchFamily="2" charset="0"/>
                <a:ea typeface="Calibri" panose="020F0502020204030204" pitchFamily="34" charset="0"/>
                <a:cs typeface="Poppins" panose="00000500000000000000" pitchFamily="2" charset="0"/>
              </a:rPr>
              <a:t>Upload Data (csv file)</a:t>
            </a:r>
            <a:endParaRPr lang="en-GB" sz="1600" dirty="0">
              <a:effectLst/>
              <a:latin typeface="Poppins" panose="00000500000000000000" pitchFamily="2" charset="0"/>
              <a:ea typeface="Calibri" panose="020F0502020204030204" pitchFamily="34" charset="0"/>
              <a:cs typeface="Poppins" panose="00000500000000000000" pitchFamily="2" charset="0"/>
            </a:endParaRPr>
          </a:p>
          <a:p>
            <a:r>
              <a:rPr lang="en-GB" sz="1600" dirty="0">
                <a:effectLst/>
                <a:latin typeface="Poppins" panose="00000500000000000000" pitchFamily="2" charset="0"/>
                <a:ea typeface="Calibri" panose="020F0502020204030204" pitchFamily="34" charset="0"/>
                <a:cs typeface="Poppins" panose="00000500000000000000" pitchFamily="2" charset="0"/>
              </a:rPr>
              <a:t>Select your csv file from your saved location.</a:t>
            </a:r>
          </a:p>
          <a:p>
            <a:endParaRPr lang="en-GB" sz="1600" dirty="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r>
              <a:rPr lang="en-GB" sz="1600" dirty="0">
                <a:effectLst/>
                <a:latin typeface="Poppins" panose="00000500000000000000" pitchFamily="2" charset="0"/>
                <a:ea typeface="Calibri" panose="020F0502020204030204" pitchFamily="34" charset="0"/>
                <a:cs typeface="Poppins" panose="00000500000000000000" pitchFamily="2" charset="0"/>
              </a:rPr>
              <a:t>Select your required column from the drop-down option and press </a:t>
            </a:r>
            <a:r>
              <a:rPr lang="en-GB" sz="1600" b="1" dirty="0">
                <a:effectLst/>
                <a:latin typeface="Poppins" panose="00000500000000000000" pitchFamily="2" charset="0"/>
                <a:ea typeface="Calibri" panose="020F0502020204030204" pitchFamily="34" charset="0"/>
                <a:cs typeface="Poppins" panose="00000500000000000000" pitchFamily="2" charset="0"/>
              </a:rPr>
              <a:t>‘Use field’</a:t>
            </a:r>
          </a:p>
          <a:p>
            <a:endParaRPr lang="en-GB" sz="1600" b="1" dirty="0">
              <a:latin typeface="Poppins" panose="00000500000000000000" pitchFamily="2" charset="0"/>
              <a:ea typeface="Calibri" panose="020F0502020204030204" pitchFamily="34" charset="0"/>
              <a:cs typeface="Poppins" panose="00000500000000000000" pitchFamily="2" charset="0"/>
            </a:endParaRPr>
          </a:p>
          <a:p>
            <a:pPr>
              <a:lnSpc>
                <a:spcPct val="107000"/>
              </a:lnSpc>
            </a:pPr>
            <a:r>
              <a:rPr lang="en-GB" sz="1600" dirty="0">
                <a:effectLst/>
                <a:latin typeface="Poppins" panose="00000500000000000000" pitchFamily="2" charset="0"/>
                <a:ea typeface="Calibri" panose="020F0502020204030204" pitchFamily="34" charset="0"/>
                <a:cs typeface="Poppins" panose="00000500000000000000" pitchFamily="2" charset="0"/>
              </a:rPr>
              <a:t>The column / data should appear on the cards (leave the brackets and + symbols, they will disappear when printed) </a:t>
            </a:r>
          </a:p>
          <a:p>
            <a:pPr indent="0">
              <a:lnSpc>
                <a:spcPct val="107000"/>
              </a:lnSpc>
              <a:buNone/>
            </a:pPr>
            <a:endParaRPr lang="en-GB" sz="1600" dirty="0">
              <a:effectLst/>
              <a:latin typeface="Poppins" panose="00000500000000000000" pitchFamily="2" charset="0"/>
              <a:ea typeface="Calibri" panose="020F0502020204030204" pitchFamily="34" charset="0"/>
              <a:cs typeface="Poppins" panose="00000500000000000000" pitchFamily="2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600" dirty="0">
                <a:effectLst/>
                <a:latin typeface="Poppins" panose="00000500000000000000" pitchFamily="2" charset="0"/>
                <a:ea typeface="Calibri" panose="020F0502020204030204" pitchFamily="34" charset="0"/>
                <a:cs typeface="Poppins" panose="00000500000000000000" pitchFamily="2" charset="0"/>
              </a:rPr>
              <a:t>Highlight the data to re-size and reposition as required.</a:t>
            </a:r>
          </a:p>
          <a:p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EC307C9-DFB5-CF92-7D9E-B88667B051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83017" y="1467759"/>
            <a:ext cx="1168256" cy="137363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4784378-15F2-53AE-A34B-74BD403939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83017" y="3001741"/>
            <a:ext cx="2038350" cy="56197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704B25C-FA7B-E19D-A7E8-C21E7591B28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83017" y="3724068"/>
            <a:ext cx="3248025" cy="54292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67C7F0D-E510-A15E-D841-6E8096082F1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83017" y="4427345"/>
            <a:ext cx="3248025" cy="2139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0228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E34F6405-B7BD-029B-DA94-8804E7F624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63398" y="1140903"/>
            <a:ext cx="5332602" cy="4116897"/>
          </a:xfrm>
        </p:spPr>
        <p:txBody>
          <a:bodyPr/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GB" sz="1400" dirty="0">
                <a:latin typeface="Poppins" panose="00000500000000000000" pitchFamily="2" charset="0"/>
                <a:ea typeface="Calibri" panose="020F0502020204030204" pitchFamily="34" charset="0"/>
                <a:cs typeface="Poppins" panose="00000500000000000000" pitchFamily="2" charset="0"/>
              </a:rPr>
              <a:t>H</a:t>
            </a:r>
            <a:r>
              <a:rPr lang="en-GB" sz="1400" dirty="0">
                <a:effectLst/>
                <a:latin typeface="Poppins" panose="00000500000000000000" pitchFamily="2" charset="0"/>
                <a:ea typeface="Calibri" panose="020F0502020204030204" pitchFamily="34" charset="0"/>
                <a:cs typeface="Poppins" panose="00000500000000000000" pitchFamily="2" charset="0"/>
              </a:rPr>
              <a:t>appy with the location of your data? Then press the </a:t>
            </a:r>
            <a:r>
              <a:rPr lang="en-GB" sz="1400" b="1" dirty="0">
                <a:effectLst/>
                <a:latin typeface="Poppins" panose="00000500000000000000" pitchFamily="2" charset="0"/>
                <a:ea typeface="Calibri" panose="020F0502020204030204" pitchFamily="34" charset="0"/>
                <a:cs typeface="Poppins" panose="00000500000000000000" pitchFamily="2" charset="0"/>
              </a:rPr>
              <a:t>Download PDF proof</a:t>
            </a:r>
            <a:r>
              <a:rPr lang="en-GB" sz="1400" dirty="0">
                <a:effectLst/>
                <a:latin typeface="Poppins" panose="00000500000000000000" pitchFamily="2" charset="0"/>
                <a:ea typeface="Calibri" panose="020F0502020204030204" pitchFamily="34" charset="0"/>
                <a:cs typeface="Poppins" panose="00000500000000000000" pitchFamily="2" charset="0"/>
              </a:rPr>
              <a:t> button. Once the yellow box appears, press the blue text </a:t>
            </a:r>
            <a:r>
              <a:rPr lang="en-GB" sz="1400" b="1" dirty="0">
                <a:effectLst/>
                <a:latin typeface="Poppins" panose="00000500000000000000" pitchFamily="2" charset="0"/>
                <a:ea typeface="Calibri" panose="020F0502020204030204" pitchFamily="34" charset="0"/>
                <a:cs typeface="Poppins" panose="00000500000000000000" pitchFamily="2" charset="0"/>
              </a:rPr>
              <a:t>‘Download PDF Preview’</a:t>
            </a:r>
            <a:endParaRPr lang="en-GB" sz="1400" dirty="0">
              <a:effectLst/>
              <a:latin typeface="Poppins" panose="00000500000000000000" pitchFamily="2" charset="0"/>
              <a:ea typeface="Calibri" panose="020F0502020204030204" pitchFamily="34" charset="0"/>
              <a:cs typeface="Poppins" panose="00000500000000000000" pitchFamily="2" charset="0"/>
            </a:endParaRPr>
          </a:p>
          <a:p>
            <a:pPr algn="l"/>
            <a:endParaRPr lang="en-GB" dirty="0"/>
          </a:p>
          <a:p>
            <a:pPr algn="l"/>
            <a:endParaRPr lang="en-GB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sz="1400" dirty="0">
                <a:effectLst/>
                <a:latin typeface="Poppins" panose="00000500000000000000" pitchFamily="2" charset="0"/>
                <a:ea typeface="Calibri" panose="020F0502020204030204" pitchFamily="34" charset="0"/>
                <a:cs typeface="Poppins" panose="00000500000000000000" pitchFamily="2" charset="0"/>
              </a:rPr>
              <a:t>You should now see in the downloaded, the first 12 x cards with your variable data visible and ready for checking.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8B862C0-FA7E-CE94-8CFF-33A1D6DA33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40888" y="1140903"/>
            <a:ext cx="3257550" cy="103822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95F5B84-6D83-6F4B-37C5-60010600BE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40888" y="2501900"/>
            <a:ext cx="3538220" cy="185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88433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</TotalTime>
  <Words>142</Words>
  <Application>Microsoft Office PowerPoint</Application>
  <PresentationFormat>Widescreen</PresentationFormat>
  <Paragraphs>14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8" baseType="lpstr">
      <vt:lpstr>Aptos</vt:lpstr>
      <vt:lpstr>Aptos Display</vt:lpstr>
      <vt:lpstr>Arial</vt:lpstr>
      <vt:lpstr>Calibri</vt:lpstr>
      <vt:lpstr>Poppins</vt:lpstr>
      <vt:lpstr>Office Theme</vt:lpstr>
      <vt:lpstr>How to link your data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Linking data to a card</dc:title>
  <dc:creator>Kathryn Barwick</dc:creator>
  <cp:lastModifiedBy>Kathryn Barwick</cp:lastModifiedBy>
  <cp:revision>5</cp:revision>
  <dcterms:created xsi:type="dcterms:W3CDTF">2024-01-17T14:35:21Z</dcterms:created>
  <dcterms:modified xsi:type="dcterms:W3CDTF">2024-01-17T16:44:27Z</dcterms:modified>
</cp:coreProperties>
</file>