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BA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67D61-0309-8AE7-2D72-C2589D42C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0003B6-D11F-2BA7-35A1-FBE1849E51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DA61A-D4F0-0782-2E8F-DE3CA92F4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8C1A-180A-4316-A76F-67EDEFFE961D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A3457-229E-E342-0764-BBBA8333E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59667-AB73-6DC7-FE63-A014DFD33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D62AB-8212-4D08-9607-EE1E84A2B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305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F740B-F343-AF0A-BC4F-16CC358F9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A95D3E-E8D5-8234-10DC-469A36499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0A4F2-95A6-9BB1-7D63-AA431E883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8C1A-180A-4316-A76F-67EDEFFE961D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33B0A-CC40-124D-573F-2A6B6C54C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83812-883D-F54C-7AEF-CBCA8AEE6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D62AB-8212-4D08-9607-EE1E84A2B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009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A26B9E-5E4F-C5CB-6664-9B1F2FCD62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DF9422-0909-58D0-A18E-D3E2267A4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92A8A-F7EA-CF98-FD2B-82C755722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8C1A-180A-4316-A76F-67EDEFFE961D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01D00-A42A-2EBB-3F54-56A021321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B0746-58BB-01E7-F193-B0140E599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D62AB-8212-4D08-9607-EE1E84A2B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706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2372E-3F8B-69BF-7B78-270B7C7B3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D64E3-1390-2991-D0A2-3B472D595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30C66-9089-687A-8D56-FC1642324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8C1A-180A-4316-A76F-67EDEFFE961D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584A7-A06E-E7D0-255D-72370ED96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A326D-A3B4-FDBC-5CF3-48841B180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D62AB-8212-4D08-9607-EE1E84A2B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43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0B5D0-704A-F5A1-9C55-C43A9CB87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48D57D-CA95-0A7D-9411-5B79C2AFD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0C6B9-0F51-F5ED-F2D4-11E3182B7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8C1A-180A-4316-A76F-67EDEFFE961D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37EFE-31F4-0A70-0126-E6DF01445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2D2A5-03B8-A67B-3ABE-0F0F27EB2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D62AB-8212-4D08-9607-EE1E84A2B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9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D1AEA-973C-68E2-7EBA-ED07A52E9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8EF5C-B2A7-C087-2B18-074CDAB567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12D2E8-D3C8-1691-1BBA-D4F5CB30B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3B33C-C3C8-D5C3-9050-C50A14C5F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8C1A-180A-4316-A76F-67EDEFFE961D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EBB056-5C74-7BD3-28BA-25527203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CB8C16-5134-AF09-9373-0DE856757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D62AB-8212-4D08-9607-EE1E84A2B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975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07223-E29D-F196-528B-EC44A067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56D16A-CDA3-26BA-3DD6-E1871274E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E42E57-D08E-1AA6-095E-694592288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0D908E-6460-4D30-A670-44EAF957D7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DEE6FE-D0EF-8E50-A95F-F59C029FE2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8ADD7-BC05-BF35-D7B5-E4FA2440C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8C1A-180A-4316-A76F-67EDEFFE961D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634A60-8275-A5E6-B4B1-F35919CF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3A85F7-20D8-62E1-D6FF-D4B52FBC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D62AB-8212-4D08-9607-EE1E84A2B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587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FE973-29EC-A315-37C5-471EE8BE7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B932C1-9075-BB5B-3FB2-8ADAA4D66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8C1A-180A-4316-A76F-67EDEFFE961D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0B1B9-EC1A-D2BC-905A-29F05B1EC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D2C51E-57BD-8213-9FAA-42626A324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D62AB-8212-4D08-9607-EE1E84A2B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76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C9D951-2C8A-FC6D-45DC-F387F7347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8C1A-180A-4316-A76F-67EDEFFE961D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20548-815A-E89A-BB57-34B966FE4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56E084-B250-C21D-BE02-54D5A6EFF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D62AB-8212-4D08-9607-EE1E84A2B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70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4CEAF-37F9-8B3A-30A2-C99C53242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56081-A0AD-1E53-4AB2-DA57A5B68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466930-6F42-497E-B70C-4A200F162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2449AF-2138-ACC0-CB76-4CA46E079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8C1A-180A-4316-A76F-67EDEFFE961D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A4F3F-127F-22F8-0033-571380B01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CA20E-32D7-CCE7-50FE-D2B1DAD5E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D62AB-8212-4D08-9607-EE1E84A2B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65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F6175-AB6B-A1E1-A807-194977D36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A56B7C-D9FE-E3D4-8500-F500C90906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1994D7-02BD-9AFE-B373-FFC51B1E3C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44D690-8143-600D-5259-329BE3C97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8C1A-180A-4316-A76F-67EDEFFE961D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FB41E-E247-5586-57F6-003D2A4C5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CE659-E65B-6073-9BAE-7AEEFD376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D62AB-8212-4D08-9607-EE1E84A2B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313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B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7EACEF-BDC3-7FED-2B25-49DB5725C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C9C50D-16DA-3C55-30E3-6F01BC47A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E882B-D7D2-7A09-DCA7-FD9003BA2F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788C1A-180A-4316-A76F-67EDEFFE961D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E5E42-C9A5-7E79-F952-F46CAE1C3E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09B49-A555-9106-76F6-176E959B4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1D62AB-8212-4D08-9607-EE1E84A2B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656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23F37-9C28-5856-83CE-06BEE05A5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How to link your data</a:t>
            </a:r>
            <a:endParaRPr lang="en-GB" sz="48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F1E02-07BA-B763-B28D-90256512D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62236" cy="4351338"/>
          </a:xfrm>
        </p:spPr>
        <p:txBody>
          <a:bodyPr>
            <a:normAutofit fontScale="92500" lnSpcReduction="10000"/>
          </a:bodyPr>
          <a:lstStyle/>
          <a:p>
            <a:r>
              <a:rPr lang="en-GB" sz="16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Before you upload the data, please ensure you have included a column header in your csv. file.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Press </a:t>
            </a:r>
            <a:r>
              <a:rPr lang="en-GB" sz="1600" b="1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Upload Data (csv file)</a:t>
            </a:r>
            <a:endParaRPr lang="en-GB" sz="16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r>
              <a:rPr lang="en-GB" sz="16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Select your csv file from your saved location.</a:t>
            </a:r>
          </a:p>
          <a:p>
            <a:endParaRPr lang="en-GB" sz="16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6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Select your required column from the drop-down option and press </a:t>
            </a:r>
            <a:r>
              <a:rPr lang="en-GB" sz="1600" b="1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‘Use field’</a:t>
            </a:r>
          </a:p>
          <a:p>
            <a:endParaRPr lang="en-GB" sz="1600" b="1" dirty="0"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>
              <a:lnSpc>
                <a:spcPct val="107000"/>
              </a:lnSpc>
            </a:pPr>
            <a:r>
              <a:rPr lang="en-GB" sz="16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The column / data should appear on the cards (leave the brackets and + symbols, they will disappear when printed) </a:t>
            </a:r>
          </a:p>
          <a:p>
            <a:pPr indent="0">
              <a:lnSpc>
                <a:spcPct val="107000"/>
              </a:lnSpc>
              <a:buNone/>
            </a:pPr>
            <a:endParaRPr lang="en-GB" sz="16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Highlight the data to re-size and reposition as required.</a:t>
            </a: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C307C9-DFB5-CF92-7D9E-B88667B051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3017" y="1467759"/>
            <a:ext cx="1168256" cy="137363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4784378-15F2-53AE-A34B-74BD40393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3017" y="3001741"/>
            <a:ext cx="2038350" cy="5619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704B25C-FA7B-E19D-A7E8-C21E7591B2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3017" y="3724068"/>
            <a:ext cx="3248025" cy="542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67C7F0D-E510-A15E-D841-6E8096082F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3017" y="4427345"/>
            <a:ext cx="3248025" cy="2139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22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34F6405-B7BD-029B-DA94-8804E7F624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3398" y="1140903"/>
            <a:ext cx="5332602" cy="4116897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H</a:t>
            </a: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appy with the location of your data? Then press the </a:t>
            </a:r>
            <a:r>
              <a:rPr lang="en-GB" sz="1400" b="1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Download PDF proof</a:t>
            </a: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button. Once the yellow box appears, press the blue text </a:t>
            </a:r>
            <a:r>
              <a:rPr lang="en-GB" sz="1400" b="1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‘Download PDF Preview’</a:t>
            </a:r>
            <a:endParaRPr lang="en-GB" sz="14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You should now see in the downloaded, the first 12 x cards with your variable data visible and ready for checking.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B862C0-FA7E-CE94-8CFF-33A1D6DA33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0888" y="1140903"/>
            <a:ext cx="3257550" cy="10382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5F5B84-6D83-6F4B-37C5-60010600BE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0888" y="2501900"/>
            <a:ext cx="3538220" cy="185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3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142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Poppins</vt:lpstr>
      <vt:lpstr>Office Theme</vt:lpstr>
      <vt:lpstr>How to link your data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Linking data to a card</dc:title>
  <dc:creator>Kathryn Barwick</dc:creator>
  <cp:lastModifiedBy>Kathryn Barwick</cp:lastModifiedBy>
  <cp:revision>5</cp:revision>
  <dcterms:created xsi:type="dcterms:W3CDTF">2024-01-17T14:35:21Z</dcterms:created>
  <dcterms:modified xsi:type="dcterms:W3CDTF">2024-01-17T16:44:27Z</dcterms:modified>
</cp:coreProperties>
</file>