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A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F0E3-FD48-8B49-04BA-E4FC5F910E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1458BD3-6D87-6C7E-34FC-DEC9840E1B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E141D1-1821-B70B-682D-F1B22F4062D6}"/>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68691F60-1B09-B49C-29D2-6322B3C0CC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FFE3C2-DCE4-7155-2EDC-DCA17F5DAC58}"/>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1845691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408DC-3706-1483-7CA0-1DA94F15D9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86A2FB-BD7A-0E27-C42D-5DEA7DC18D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A2260C-37B5-2C61-6B36-AD9D9E122B50}"/>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04920A23-863F-06E8-6BF7-41C001D8ED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E2C5C3-EDEC-C7BC-FA33-B17BE1F43748}"/>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752334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C76B4F-E9AA-E18C-49F2-D315BBBEAB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7B58EC-4FB9-09B5-2E93-CBD9079D7B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59BC49-FD05-1D5E-ADE5-588AF3BA8FB3}"/>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E492DF9C-9B3D-85FE-14BA-7FF9EC26A1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23639A-C605-72D8-1D1A-D38608C6270D}"/>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2853999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BE473-2222-14E3-EFA6-482131F5AE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B746D81-9347-ED01-5548-91E002574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82A457-179C-1C43-B686-308F90133DFF}"/>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47A9B2A1-EBAE-2A8F-7BE3-AAA5B5AFEC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25275D-AC5F-EEB1-9ADC-124EF9593FAE}"/>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4285441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1B8FE-076F-2B70-1741-3E471A25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B41AEF-BB42-2D85-22A5-1DC65F99AF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81204B-C65A-3BED-D5DD-2CE26216EB6D}"/>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3F79BF73-22CC-4ECA-3C89-327D8CAA15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980F0B-778A-9D53-69F4-95AAB54D5C87}"/>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2378259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9F071-7F2D-09BC-8F3B-4B45B6F415E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B1FB4B-1383-F03C-B8A3-BCFDE67FC3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853C087-45AD-79A6-8C4D-A111B849EE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165DCB2-4D5E-9CB1-5B3F-703AA0FDCB3B}"/>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6" name="Footer Placeholder 5">
            <a:extLst>
              <a:ext uri="{FF2B5EF4-FFF2-40B4-BE49-F238E27FC236}">
                <a16:creationId xmlns:a16="http://schemas.microsoft.com/office/drawing/2014/main" id="{F99ED84C-38D3-4CED-A405-CE75C80455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E0A55E-7452-C517-74AF-4740A5BFF396}"/>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3561994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347F-007C-27CB-5D28-B9C72850C57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3DCFF5-E395-5E41-2E4E-5E74DD6420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7486F6-D1A4-D184-2753-2514722295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8457886-BAE5-1958-1175-D0BE4F095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9EE627-CA30-0FA6-F359-6B7D37850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00DDC7F-62A0-6A33-3B7D-AF580787CFFD}"/>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8" name="Footer Placeholder 7">
            <a:extLst>
              <a:ext uri="{FF2B5EF4-FFF2-40B4-BE49-F238E27FC236}">
                <a16:creationId xmlns:a16="http://schemas.microsoft.com/office/drawing/2014/main" id="{39F45738-3F35-08D5-E58B-AFD07CE895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05F0F9A-57EB-11A7-FC4C-EB2CEF9868CD}"/>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125176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B72A4-96B5-47A9-CFA1-5494802A1A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6C1B7B-17E9-6AA6-05EF-E011F9AC1254}"/>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4" name="Footer Placeholder 3">
            <a:extLst>
              <a:ext uri="{FF2B5EF4-FFF2-40B4-BE49-F238E27FC236}">
                <a16:creationId xmlns:a16="http://schemas.microsoft.com/office/drawing/2014/main" id="{EF51FA98-E890-8A54-33DC-71A449E8F68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038DA39-E57C-6D3D-4C41-F83DEC0A0BFF}"/>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24497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7B51AE-B82A-ABA9-E3B4-EA03967B3C2F}"/>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3" name="Footer Placeholder 2">
            <a:extLst>
              <a:ext uri="{FF2B5EF4-FFF2-40B4-BE49-F238E27FC236}">
                <a16:creationId xmlns:a16="http://schemas.microsoft.com/office/drawing/2014/main" id="{5A9658EE-5474-FE30-DF94-6926EE315CC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7C6415-B1A2-F650-0161-D8F0768433D5}"/>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3075067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B1EE2-DB61-3034-E904-7081240342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B34C69A-02DB-3639-559B-8F48675261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889D7A7-215F-7BF9-686B-8ADBA5580A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794B84-C850-355F-6F2E-F559EB1895AB}"/>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6" name="Footer Placeholder 5">
            <a:extLst>
              <a:ext uri="{FF2B5EF4-FFF2-40B4-BE49-F238E27FC236}">
                <a16:creationId xmlns:a16="http://schemas.microsoft.com/office/drawing/2014/main" id="{8C03E778-8179-6A04-9E56-1CA7C65593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9A29A7-0AE1-8733-A3BF-F3AF396D0580}"/>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3195830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27A2-C7F1-F0CE-1BE4-E6163BBA0D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DB0930-F26C-E18A-96F4-82DBA75A1E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C2F5318-EE6D-1514-72BB-62AB198E6E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62BFBB-1A97-9FA0-80AA-48FE690BB4FC}"/>
              </a:ext>
            </a:extLst>
          </p:cNvPr>
          <p:cNvSpPr>
            <a:spLocks noGrp="1"/>
          </p:cNvSpPr>
          <p:nvPr>
            <p:ph type="dt" sz="half" idx="10"/>
          </p:nvPr>
        </p:nvSpPr>
        <p:spPr/>
        <p:txBody>
          <a:bodyPr/>
          <a:lstStyle/>
          <a:p>
            <a:fld id="{CA2E3D2D-8ABC-444D-BD59-4C002B479413}" type="datetimeFigureOut">
              <a:rPr lang="en-GB" smtClean="0"/>
              <a:t>16/01/2024</a:t>
            </a:fld>
            <a:endParaRPr lang="en-GB"/>
          </a:p>
        </p:txBody>
      </p:sp>
      <p:sp>
        <p:nvSpPr>
          <p:cNvPr id="6" name="Footer Placeholder 5">
            <a:extLst>
              <a:ext uri="{FF2B5EF4-FFF2-40B4-BE49-F238E27FC236}">
                <a16:creationId xmlns:a16="http://schemas.microsoft.com/office/drawing/2014/main" id="{5B093D12-0A58-1FCF-12A1-C7C449446C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D5E2A5-974F-6235-21CC-18EAE7137071}"/>
              </a:ext>
            </a:extLst>
          </p:cNvPr>
          <p:cNvSpPr>
            <a:spLocks noGrp="1"/>
          </p:cNvSpPr>
          <p:nvPr>
            <p:ph type="sldNum" sz="quarter" idx="12"/>
          </p:nvPr>
        </p:nvSpPr>
        <p:spPr/>
        <p:txBody>
          <a:bodyPr/>
          <a:lstStyle/>
          <a:p>
            <a:fld id="{5C88DE3A-6CFA-40AF-B083-868C0BAE63B3}" type="slidenum">
              <a:rPr lang="en-GB" smtClean="0"/>
              <a:t>‹#›</a:t>
            </a:fld>
            <a:endParaRPr lang="en-GB"/>
          </a:p>
        </p:txBody>
      </p:sp>
    </p:spTree>
    <p:extLst>
      <p:ext uri="{BB962C8B-B14F-4D97-AF65-F5344CB8AC3E}">
        <p14:creationId xmlns:p14="http://schemas.microsoft.com/office/powerpoint/2010/main" val="420605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2BDC62-1045-54E0-A48E-FBB72CC74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8E84B0-BAC5-4794-F416-7A24D54ED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CD70FD-91B7-BED2-E1BB-CF4B61AC85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2E3D2D-8ABC-444D-BD59-4C002B479413}" type="datetimeFigureOut">
              <a:rPr lang="en-GB" smtClean="0"/>
              <a:t>16/01/2024</a:t>
            </a:fld>
            <a:endParaRPr lang="en-GB"/>
          </a:p>
        </p:txBody>
      </p:sp>
      <p:sp>
        <p:nvSpPr>
          <p:cNvPr id="5" name="Footer Placeholder 4">
            <a:extLst>
              <a:ext uri="{FF2B5EF4-FFF2-40B4-BE49-F238E27FC236}">
                <a16:creationId xmlns:a16="http://schemas.microsoft.com/office/drawing/2014/main" id="{7C7882A2-B04A-CAC4-DF4D-C8E0E2410C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D88DCD3-41BC-F997-E984-46693C3CB4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88DE3A-6CFA-40AF-B083-868C0BAE63B3}" type="slidenum">
              <a:rPr lang="en-GB" smtClean="0"/>
              <a:t>‹#›</a:t>
            </a:fld>
            <a:endParaRPr lang="en-GB"/>
          </a:p>
        </p:txBody>
      </p:sp>
    </p:spTree>
    <p:extLst>
      <p:ext uri="{BB962C8B-B14F-4D97-AF65-F5344CB8AC3E}">
        <p14:creationId xmlns:p14="http://schemas.microsoft.com/office/powerpoint/2010/main" val="1612732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FBAD7"/>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B71A86A-EBB0-7AF6-199A-3E6C90F0B25C}"/>
              </a:ext>
            </a:extLst>
          </p:cNvPr>
          <p:cNvPicPr>
            <a:picLocks noChangeAspect="1"/>
          </p:cNvPicPr>
          <p:nvPr/>
        </p:nvPicPr>
        <p:blipFill>
          <a:blip r:embed="rId2"/>
          <a:stretch>
            <a:fillRect/>
          </a:stretch>
        </p:blipFill>
        <p:spPr>
          <a:xfrm>
            <a:off x="7725845" y="962025"/>
            <a:ext cx="1495425" cy="2213229"/>
          </a:xfrm>
          <a:prstGeom prst="rect">
            <a:avLst/>
          </a:prstGeom>
        </p:spPr>
      </p:pic>
      <p:sp>
        <p:nvSpPr>
          <p:cNvPr id="6" name="TextBox 5">
            <a:extLst>
              <a:ext uri="{FF2B5EF4-FFF2-40B4-BE49-F238E27FC236}">
                <a16:creationId xmlns:a16="http://schemas.microsoft.com/office/drawing/2014/main" id="{3935BA1F-65E2-641C-7F54-91DE4336E662}"/>
              </a:ext>
            </a:extLst>
          </p:cNvPr>
          <p:cNvSpPr txBox="1"/>
          <p:nvPr/>
        </p:nvSpPr>
        <p:spPr>
          <a:xfrm>
            <a:off x="989044" y="475861"/>
            <a:ext cx="5896947" cy="4955203"/>
          </a:xfrm>
          <a:prstGeom prst="rect">
            <a:avLst/>
          </a:prstGeom>
          <a:noFill/>
        </p:spPr>
        <p:txBody>
          <a:bodyPr wrap="square" rtlCol="0">
            <a:spAutoFit/>
          </a:bodyPr>
          <a:lstStyle/>
          <a:p>
            <a:endParaRPr lang="en-GB" sz="3200" dirty="0">
              <a:latin typeface="Raavi" panose="020B0502040204020203" pitchFamily="34" charset="0"/>
              <a:cs typeface="Raavi" panose="020B0502040204020203" pitchFamily="34" charset="0"/>
            </a:endParaRPr>
          </a:p>
          <a:p>
            <a:r>
              <a:rPr lang="en-GB" sz="3200" b="1" dirty="0">
                <a:solidFill>
                  <a:schemeClr val="bg1"/>
                </a:solidFill>
                <a:latin typeface="Poppins" panose="00000500000000000000" pitchFamily="2" charset="0"/>
                <a:cs typeface="Poppins" panose="00000500000000000000" pitchFamily="2" charset="0"/>
              </a:rPr>
              <a:t>How to create a CSV file</a:t>
            </a:r>
          </a:p>
          <a:p>
            <a:endParaRPr lang="en-GB" sz="1400" dirty="0">
              <a:latin typeface="Poppins" panose="00000500000000000000" pitchFamily="2" charset="0"/>
              <a:cs typeface="Poppins" panose="00000500000000000000" pitchFamily="2" charset="0"/>
            </a:endParaRPr>
          </a:p>
          <a:p>
            <a:pPr marL="285750" indent="-285750">
              <a:buFont typeface="Arial" panose="020B0604020202020204" pitchFamily="34" charset="0"/>
              <a:buChar char="•"/>
            </a:pPr>
            <a:r>
              <a:rPr lang="en-GB" sz="1400" dirty="0">
                <a:latin typeface="Poppins" panose="00000500000000000000" pitchFamily="2" charset="0"/>
                <a:cs typeface="Poppins" panose="00000500000000000000" pitchFamily="2" charset="0"/>
              </a:rPr>
              <a:t>Open a new Excel sheet.</a:t>
            </a:r>
          </a:p>
          <a:p>
            <a:endParaRPr lang="en-GB" sz="1400" dirty="0">
              <a:latin typeface="Poppins" panose="00000500000000000000" pitchFamily="2" charset="0"/>
              <a:cs typeface="Poppins" panose="00000500000000000000" pitchFamily="2" charset="0"/>
            </a:endParaRPr>
          </a:p>
          <a:p>
            <a:pPr marL="285750" indent="-285750">
              <a:buFont typeface="Arial" panose="020B0604020202020204" pitchFamily="34" charset="0"/>
              <a:buChar char="•"/>
            </a:pPr>
            <a:r>
              <a:rPr lang="en-GB" sz="1400" dirty="0">
                <a:latin typeface="Poppins" panose="00000500000000000000" pitchFamily="2" charset="0"/>
                <a:cs typeface="Poppins" panose="00000500000000000000" pitchFamily="2" charset="0"/>
              </a:rPr>
              <a:t>In the first cell (A1) add a column header.  You can name this anything you like.</a:t>
            </a:r>
          </a:p>
          <a:p>
            <a:endParaRPr lang="en-GB" sz="1400" dirty="0">
              <a:latin typeface="Poppins" panose="00000500000000000000" pitchFamily="2" charset="0"/>
              <a:cs typeface="Poppins" panose="00000500000000000000" pitchFamily="2" charset="0"/>
            </a:endParaRPr>
          </a:p>
          <a:p>
            <a:pPr marL="285750" indent="-285750">
              <a:buFont typeface="Arial" panose="020B0604020202020204" pitchFamily="34" charset="0"/>
              <a:buChar char="•"/>
            </a:pPr>
            <a:r>
              <a:rPr lang="en-GB" sz="1400" dirty="0">
                <a:latin typeface="Poppins" panose="00000500000000000000" pitchFamily="2" charset="0"/>
                <a:cs typeface="Poppins" panose="00000500000000000000" pitchFamily="2" charset="0"/>
              </a:rPr>
              <a:t>Underneath the header list your data.                                        As you have a column header in the first row you will need to run your data to one extra.  For example, if you need 50 cards, make sure you complete rows with data down to row 51.</a:t>
            </a:r>
          </a:p>
          <a:p>
            <a:endParaRPr lang="en-GB" sz="1400" dirty="0">
              <a:latin typeface="Poppins" panose="00000500000000000000" pitchFamily="2" charset="0"/>
              <a:cs typeface="Poppins" panose="00000500000000000000" pitchFamily="2" charset="0"/>
            </a:endParaRPr>
          </a:p>
          <a:p>
            <a:pPr marL="285750" indent="-285750">
              <a:buFont typeface="Arial" panose="020B0604020202020204" pitchFamily="34" charset="0"/>
              <a:buChar char="•"/>
            </a:pPr>
            <a:r>
              <a:rPr lang="en-GB" sz="1400" dirty="0">
                <a:latin typeface="Poppins" panose="00000500000000000000" pitchFamily="2" charset="0"/>
                <a:cs typeface="Poppins" panose="00000500000000000000" pitchFamily="2" charset="0"/>
              </a:rPr>
              <a:t>Complete a new column for each new piece of data.  (Image 2)</a:t>
            </a:r>
          </a:p>
          <a:p>
            <a:endParaRPr lang="en-GB" sz="1400" dirty="0">
              <a:latin typeface="Poppins" panose="00000500000000000000" pitchFamily="2" charset="0"/>
              <a:cs typeface="Poppins" panose="00000500000000000000" pitchFamily="2" charset="0"/>
            </a:endParaRPr>
          </a:p>
          <a:p>
            <a:pPr marL="285750" indent="-285750">
              <a:buFont typeface="Arial" panose="020B0604020202020204" pitchFamily="34" charset="0"/>
              <a:buChar char="•"/>
            </a:pPr>
            <a:r>
              <a:rPr lang="en-GB" sz="1400" dirty="0">
                <a:latin typeface="Poppins" panose="00000500000000000000" pitchFamily="2" charset="0"/>
                <a:cs typeface="Poppins" panose="00000500000000000000" pitchFamily="2" charset="0"/>
              </a:rPr>
              <a:t>When complete, save the file as a CSV (Comma delimited) (*csv) ready to upload within the design page.</a:t>
            </a:r>
          </a:p>
          <a:p>
            <a:r>
              <a:rPr lang="en-GB" sz="1400" dirty="0">
                <a:latin typeface="Poppins" panose="00000500000000000000" pitchFamily="2" charset="0"/>
                <a:cs typeface="Poppins" panose="00000500000000000000" pitchFamily="2" charset="0"/>
              </a:rPr>
              <a:t>      (Image 3)</a:t>
            </a:r>
          </a:p>
        </p:txBody>
      </p:sp>
      <p:pic>
        <p:nvPicPr>
          <p:cNvPr id="11" name="Picture 10">
            <a:extLst>
              <a:ext uri="{FF2B5EF4-FFF2-40B4-BE49-F238E27FC236}">
                <a16:creationId xmlns:a16="http://schemas.microsoft.com/office/drawing/2014/main" id="{462834DD-F865-97F6-2C3C-2AEF86FEEEB6}"/>
              </a:ext>
            </a:extLst>
          </p:cNvPr>
          <p:cNvPicPr>
            <a:picLocks noChangeAspect="1"/>
          </p:cNvPicPr>
          <p:nvPr/>
        </p:nvPicPr>
        <p:blipFill>
          <a:blip r:embed="rId3"/>
          <a:stretch>
            <a:fillRect/>
          </a:stretch>
        </p:blipFill>
        <p:spPr>
          <a:xfrm>
            <a:off x="7725844" y="3429000"/>
            <a:ext cx="1495425" cy="1838325"/>
          </a:xfrm>
          <a:prstGeom prst="rect">
            <a:avLst/>
          </a:prstGeom>
        </p:spPr>
      </p:pic>
      <p:sp>
        <p:nvSpPr>
          <p:cNvPr id="2" name="TextBox 1">
            <a:extLst>
              <a:ext uri="{FF2B5EF4-FFF2-40B4-BE49-F238E27FC236}">
                <a16:creationId xmlns:a16="http://schemas.microsoft.com/office/drawing/2014/main" id="{224B4487-A774-9ADB-0F83-9C7B9218A012}"/>
              </a:ext>
            </a:extLst>
          </p:cNvPr>
          <p:cNvSpPr txBox="1"/>
          <p:nvPr/>
        </p:nvSpPr>
        <p:spPr>
          <a:xfrm>
            <a:off x="9487969" y="1930139"/>
            <a:ext cx="707694" cy="276999"/>
          </a:xfrm>
          <a:prstGeom prst="rect">
            <a:avLst/>
          </a:prstGeom>
          <a:noFill/>
        </p:spPr>
        <p:txBody>
          <a:bodyPr wrap="square" rtlCol="0">
            <a:spAutoFit/>
          </a:bodyPr>
          <a:lstStyle/>
          <a:p>
            <a:r>
              <a:rPr lang="en-GB" sz="1200" dirty="0"/>
              <a:t>Image 1</a:t>
            </a:r>
          </a:p>
        </p:txBody>
      </p:sp>
      <p:sp>
        <p:nvSpPr>
          <p:cNvPr id="3" name="TextBox 2">
            <a:extLst>
              <a:ext uri="{FF2B5EF4-FFF2-40B4-BE49-F238E27FC236}">
                <a16:creationId xmlns:a16="http://schemas.microsoft.com/office/drawing/2014/main" id="{A5BFD041-38EC-7CFE-4FC6-A5C41B2FC4DE}"/>
              </a:ext>
            </a:extLst>
          </p:cNvPr>
          <p:cNvSpPr txBox="1"/>
          <p:nvPr/>
        </p:nvSpPr>
        <p:spPr>
          <a:xfrm>
            <a:off x="9487970" y="3840331"/>
            <a:ext cx="707693" cy="276999"/>
          </a:xfrm>
          <a:prstGeom prst="rect">
            <a:avLst/>
          </a:prstGeom>
          <a:noFill/>
        </p:spPr>
        <p:txBody>
          <a:bodyPr wrap="square" rtlCol="0">
            <a:spAutoFit/>
          </a:bodyPr>
          <a:lstStyle/>
          <a:p>
            <a:r>
              <a:rPr lang="en-GB" sz="1200" dirty="0"/>
              <a:t>Image 2</a:t>
            </a:r>
          </a:p>
        </p:txBody>
      </p:sp>
      <p:sp>
        <p:nvSpPr>
          <p:cNvPr id="4" name="TextBox 3">
            <a:extLst>
              <a:ext uri="{FF2B5EF4-FFF2-40B4-BE49-F238E27FC236}">
                <a16:creationId xmlns:a16="http://schemas.microsoft.com/office/drawing/2014/main" id="{A451B2ED-6FDA-0CB6-75C8-E3326D3BB1B5}"/>
              </a:ext>
            </a:extLst>
          </p:cNvPr>
          <p:cNvSpPr txBox="1"/>
          <p:nvPr/>
        </p:nvSpPr>
        <p:spPr>
          <a:xfrm>
            <a:off x="7613648" y="5495130"/>
            <a:ext cx="859908" cy="276999"/>
          </a:xfrm>
          <a:prstGeom prst="rect">
            <a:avLst/>
          </a:prstGeom>
          <a:noFill/>
        </p:spPr>
        <p:txBody>
          <a:bodyPr wrap="square" rtlCol="0">
            <a:spAutoFit/>
          </a:bodyPr>
          <a:lstStyle/>
          <a:p>
            <a:r>
              <a:rPr lang="en-GB" sz="1200" dirty="0"/>
              <a:t>Image 3</a:t>
            </a:r>
          </a:p>
        </p:txBody>
      </p:sp>
      <p:pic>
        <p:nvPicPr>
          <p:cNvPr id="8" name="Picture 7">
            <a:extLst>
              <a:ext uri="{FF2B5EF4-FFF2-40B4-BE49-F238E27FC236}">
                <a16:creationId xmlns:a16="http://schemas.microsoft.com/office/drawing/2014/main" id="{C11B77EA-0EA9-C03F-6D54-5CDAEE77D233}"/>
              </a:ext>
            </a:extLst>
          </p:cNvPr>
          <p:cNvPicPr>
            <a:picLocks noChangeAspect="1"/>
          </p:cNvPicPr>
          <p:nvPr/>
        </p:nvPicPr>
        <p:blipFill>
          <a:blip r:embed="rId4"/>
          <a:stretch>
            <a:fillRect/>
          </a:stretch>
        </p:blipFill>
        <p:spPr>
          <a:xfrm>
            <a:off x="7639138" y="5773091"/>
            <a:ext cx="3524250" cy="647700"/>
          </a:xfrm>
          <a:prstGeom prst="rect">
            <a:avLst/>
          </a:prstGeom>
        </p:spPr>
      </p:pic>
    </p:spTree>
    <p:extLst>
      <p:ext uri="{BB962C8B-B14F-4D97-AF65-F5344CB8AC3E}">
        <p14:creationId xmlns:p14="http://schemas.microsoft.com/office/powerpoint/2010/main" val="1803466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TotalTime>
  <Words>131</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Poppins</vt:lpstr>
      <vt:lpstr>Raavi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Kathryn Barwick</dc:creator>
  <cp:lastModifiedBy>Kathryn Barwick</cp:lastModifiedBy>
  <cp:revision>6</cp:revision>
  <dcterms:created xsi:type="dcterms:W3CDTF">2024-01-05T12:11:18Z</dcterms:created>
  <dcterms:modified xsi:type="dcterms:W3CDTF">2024-01-16T11:01:47Z</dcterms:modified>
</cp:coreProperties>
</file>